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9A36"/>
    <a:srgbClr val="8CC04D"/>
    <a:srgbClr val="CDE5CB"/>
    <a:srgbClr val="C9E5F9"/>
    <a:srgbClr val="428ECC"/>
    <a:srgbClr val="FCC018"/>
    <a:srgbClr val="FDEEB9"/>
    <a:srgbClr val="EFF2C7"/>
    <a:srgbClr val="8CC0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E042A-5072-D419-178F-123ABD6D1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9FB349-4BF4-7558-1E3B-F930B2239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A214F4-1B6D-B563-67C7-C1B6B05B3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713555-DEBD-EAD6-6758-1A7746F3E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ADD4D7-5018-A5FD-AC65-B04F64E2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435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FD486-8E93-4603-6F49-C8D107B8A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DDBC0C-FAEC-8097-E99B-515405DC8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B30E06-FD13-C8FA-B14D-12B0B4906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4F1FD2-E6D1-61E7-9DD8-EB994EF0E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A66F34-AFEB-4056-8D81-046C4B5B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105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C5F3ACA-866D-DEB6-0D60-314C09CDE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A42BEA-D54D-BE78-70CE-04B44E6BC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A3E7C8-DFFC-17B9-BEA6-59DFF33F1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6F6628-35CC-DBFA-C6C9-106BD365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6DABE7-5807-5C33-9EBE-3B34F1523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355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D8E6E-24A6-858E-2DC6-936610621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F43B52-B54C-2BD5-96E0-D3512A636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9CDFA7-CA21-0C14-719C-E7136CF4A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54ADD9-98FC-987A-7F7E-089B2FEB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26F97D-909B-8CBC-DC06-D3547937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088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944FA-9FD4-7FA5-8035-B32B79AA8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CCE597-FB1A-7151-5386-36F6835B4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2ED92-E256-827D-80CB-DC8DEA6F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362338-EA23-33B1-1930-2E00D162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9C5DCF-7035-BA5D-F720-A1E37C59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351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52688-D639-3EC0-A963-7F9C47E6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AE704D-5E72-562C-DF6E-A1B926A66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6CE585-241D-D597-3B65-2040B3EAB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E309E6-6419-E468-475E-0416BD12B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B82499-6F6E-8CBC-9CED-AA018165B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E7A8C9-DB69-B111-D4B2-47FEA1154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98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7DB04A-53AB-8835-60DC-7E55D0AF5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9D30F3-83FC-D646-B30F-8559B2FAE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55D8D2-1420-91F5-3AD1-388FB2299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7A5EE5-8397-6F3F-C080-9C044C6F82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E66801E-F4B4-2DAE-CDF0-2E94A7F0F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75D8A53-EE0C-3C43-ACA3-B7DE5D9D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C4C3E27-0184-831B-BE44-B6F6FB059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A085EC4-01F2-6344-B8F1-203CD6D62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467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6486C2-A872-8FA6-BFE1-3A892EE3A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76600B6-428F-FA1C-3ABD-9425E8B33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B77333-EEF7-AD8A-8FA0-9B2D09966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5D1443-8376-2505-22DF-A7694B1D5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787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347563D-3370-F3C0-D7E0-452298658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F092208-1C23-CBAD-CD3D-B40D4A31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8E27D1-35A4-9E60-96D1-DDE0F4974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320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D6DE7-4B7E-D2A1-EFEF-F95DCF8F3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FDADF-DA78-BC70-F26C-E14921126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D9B457-8B13-F3E2-CE69-895C1929D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A66EB9-9786-843D-FFDE-A7BC2755A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3ECA47-C36D-ADD8-CF3A-C76E6120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6E55DC-63F4-6AEC-239E-208DD80C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795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CAEE4-8919-5B19-DA87-EC27D612B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C297F5-CE07-CB3C-DF39-23299F3E72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71BDA6A-C6A2-26BA-BDEF-C77175B77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53BF27-CF6D-C9EA-7533-C86F67A08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1720A8-0E26-F97C-3C61-90D525849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C4081D-B19D-0057-1E8A-6000218CC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116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00D9E64-0523-A871-211B-67AB2A391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668AE6-6E57-5C3D-943D-EA27B63B3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50DA88-E8F9-186D-8430-8C23F91203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4305F2-6C4D-0829-5C4E-7518DE09A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008B9C-854D-08B8-34F6-77C5EC02B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201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E5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lipse 22">
            <a:extLst>
              <a:ext uri="{FF2B5EF4-FFF2-40B4-BE49-F238E27FC236}">
                <a16:creationId xmlns:a16="http://schemas.microsoft.com/office/drawing/2014/main" id="{3FBDE58A-8EEA-BA5C-F965-2D106EB9AC95}"/>
              </a:ext>
            </a:extLst>
          </p:cNvPr>
          <p:cNvSpPr/>
          <p:nvPr/>
        </p:nvSpPr>
        <p:spPr>
          <a:xfrm>
            <a:off x="262028" y="693721"/>
            <a:ext cx="11667946" cy="5628967"/>
          </a:xfrm>
          <a:prstGeom prst="ellipse">
            <a:avLst/>
          </a:prstGeom>
          <a:solidFill>
            <a:srgbClr val="8CC04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872DEA56-36BF-7A73-210A-9E3EC7820ACD}"/>
              </a:ext>
            </a:extLst>
          </p:cNvPr>
          <p:cNvSpPr/>
          <p:nvPr/>
        </p:nvSpPr>
        <p:spPr>
          <a:xfrm>
            <a:off x="1474097" y="2117556"/>
            <a:ext cx="2930071" cy="2930071"/>
          </a:xfrm>
          <a:prstGeom prst="ellipse">
            <a:avLst/>
          </a:prstGeom>
          <a:solidFill>
            <a:srgbClr val="CDE5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6D9A36"/>
                </a:solidFill>
              </a:rPr>
              <a:t>Acciones en primer lugar</a:t>
            </a:r>
          </a:p>
          <a:p>
            <a:pPr algn="ctr"/>
            <a:r>
              <a:rPr lang="es-ES" sz="2800" dirty="0">
                <a:solidFill>
                  <a:srgbClr val="6D9A36"/>
                </a:solidFill>
              </a:rPr>
              <a:t>28 </a:t>
            </a:r>
            <a:r>
              <a:rPr lang="es-ES" sz="2800" dirty="0" err="1">
                <a:solidFill>
                  <a:srgbClr val="6D9A36"/>
                </a:solidFill>
              </a:rPr>
              <a:t>pts</a:t>
            </a:r>
            <a:endParaRPr lang="es-CO" sz="2800" dirty="0">
              <a:solidFill>
                <a:srgbClr val="6D9A36"/>
              </a:solidFill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545A7B76-43B3-5FC1-8670-1AD9D6DDCC9F}"/>
              </a:ext>
            </a:extLst>
          </p:cNvPr>
          <p:cNvSpPr/>
          <p:nvPr/>
        </p:nvSpPr>
        <p:spPr>
          <a:xfrm>
            <a:off x="6378235" y="2051516"/>
            <a:ext cx="2565925" cy="2565925"/>
          </a:xfrm>
          <a:prstGeom prst="ellipse">
            <a:avLst/>
          </a:prstGeom>
          <a:solidFill>
            <a:srgbClr val="CDE5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6D9A36"/>
                </a:solidFill>
              </a:rPr>
              <a:t>Acciones</a:t>
            </a:r>
          </a:p>
          <a:p>
            <a:pPr algn="ctr"/>
            <a:r>
              <a:rPr lang="es-ES" sz="2400" dirty="0">
                <a:solidFill>
                  <a:srgbClr val="6D9A36"/>
                </a:solidFill>
              </a:rPr>
              <a:t>en segundo</a:t>
            </a:r>
          </a:p>
          <a:p>
            <a:pPr algn="ctr"/>
            <a:r>
              <a:rPr lang="es-ES" sz="2400" dirty="0">
                <a:solidFill>
                  <a:srgbClr val="6D9A36"/>
                </a:solidFill>
              </a:rPr>
              <a:t>24 </a:t>
            </a:r>
            <a:r>
              <a:rPr lang="es-ES" sz="2400" dirty="0" err="1">
                <a:solidFill>
                  <a:srgbClr val="6D9A36"/>
                </a:solidFill>
              </a:rPr>
              <a:t>pts</a:t>
            </a:r>
            <a:endParaRPr lang="es-CO" sz="2400" dirty="0">
              <a:solidFill>
                <a:srgbClr val="6D9A36"/>
              </a:solidFill>
            </a:endParaRP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B221EC1A-9AEF-6E07-8653-6FFED70A6D1E}"/>
              </a:ext>
            </a:extLst>
          </p:cNvPr>
          <p:cNvSpPr/>
          <p:nvPr/>
        </p:nvSpPr>
        <p:spPr>
          <a:xfrm>
            <a:off x="8806989" y="2446997"/>
            <a:ext cx="2170444" cy="2170444"/>
          </a:xfrm>
          <a:prstGeom prst="ellipse">
            <a:avLst/>
          </a:prstGeom>
          <a:solidFill>
            <a:srgbClr val="CDE5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rgbClr val="6D9A36"/>
                </a:solidFill>
              </a:rPr>
              <a:t>Acciones en tercer lugar</a:t>
            </a:r>
          </a:p>
          <a:p>
            <a:pPr algn="ctr"/>
            <a:r>
              <a:rPr lang="es-ES" sz="2000" dirty="0">
                <a:solidFill>
                  <a:srgbClr val="6D9A36"/>
                </a:solidFill>
              </a:rPr>
              <a:t>20 </a:t>
            </a:r>
            <a:r>
              <a:rPr lang="es-ES" sz="2000" dirty="0" err="1">
                <a:solidFill>
                  <a:srgbClr val="6D9A36"/>
                </a:solidFill>
              </a:rPr>
              <a:t>Pts</a:t>
            </a:r>
            <a:endParaRPr lang="es-CO" dirty="0">
              <a:solidFill>
                <a:srgbClr val="6D9A36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8BEB338-83A6-D724-FF29-17A2C322A7DA}"/>
              </a:ext>
            </a:extLst>
          </p:cNvPr>
          <p:cNvSpPr txBox="1"/>
          <p:nvPr/>
        </p:nvSpPr>
        <p:spPr>
          <a:xfrm>
            <a:off x="127822" y="6231740"/>
            <a:ext cx="3057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Plantilla</a:t>
            </a:r>
            <a:r>
              <a:rPr lang="es-ES" dirty="0"/>
              <a:t> Metas Jerarquía</a:t>
            </a:r>
            <a:endParaRPr lang="es-CO" dirty="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148AA92-9308-817A-C600-94CDBA393D8B}"/>
              </a:ext>
            </a:extLst>
          </p:cNvPr>
          <p:cNvSpPr/>
          <p:nvPr/>
        </p:nvSpPr>
        <p:spPr>
          <a:xfrm>
            <a:off x="7673527" y="3972432"/>
            <a:ext cx="1593694" cy="1593694"/>
          </a:xfrm>
          <a:prstGeom prst="ellipse">
            <a:avLst/>
          </a:prstGeom>
          <a:solidFill>
            <a:srgbClr val="CDE5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rgbClr val="6D9A36"/>
                </a:solidFill>
              </a:rPr>
              <a:t>Acciones en quinto lugar</a:t>
            </a:r>
          </a:p>
          <a:p>
            <a:pPr algn="ctr"/>
            <a:r>
              <a:rPr lang="es-ES" sz="1400" dirty="0">
                <a:solidFill>
                  <a:srgbClr val="6D9A36"/>
                </a:solidFill>
              </a:rPr>
              <a:t>14 </a:t>
            </a:r>
            <a:r>
              <a:rPr lang="es-ES" sz="1400" dirty="0" err="1">
                <a:solidFill>
                  <a:srgbClr val="6D9A36"/>
                </a:solidFill>
              </a:rPr>
              <a:t>pts</a:t>
            </a:r>
            <a:endParaRPr lang="es-CO" sz="1400" dirty="0">
              <a:solidFill>
                <a:srgbClr val="6D9A36"/>
              </a:solidFill>
            </a:endParaRP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C9C75DB-B554-D4C0-193D-DA20D02E783E}"/>
              </a:ext>
            </a:extLst>
          </p:cNvPr>
          <p:cNvSpPr/>
          <p:nvPr/>
        </p:nvSpPr>
        <p:spPr>
          <a:xfrm>
            <a:off x="3555583" y="3754110"/>
            <a:ext cx="1856203" cy="1856203"/>
          </a:xfrm>
          <a:prstGeom prst="ellipse">
            <a:avLst/>
          </a:prstGeom>
          <a:solidFill>
            <a:srgbClr val="CDE5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6D9A36"/>
                </a:solidFill>
              </a:rPr>
              <a:t>Acciones en cuarto lugar</a:t>
            </a:r>
          </a:p>
          <a:p>
            <a:pPr algn="ctr"/>
            <a:r>
              <a:rPr lang="es-ES" dirty="0">
                <a:solidFill>
                  <a:srgbClr val="6D9A36"/>
                </a:solidFill>
              </a:rPr>
              <a:t>18 puntos</a:t>
            </a:r>
            <a:endParaRPr lang="es-CO" dirty="0">
              <a:solidFill>
                <a:srgbClr val="6D9A36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7163A75-949B-1F3E-0B6C-A3DE377503A5}"/>
              </a:ext>
            </a:extLst>
          </p:cNvPr>
          <p:cNvSpPr txBox="1"/>
          <p:nvPr/>
        </p:nvSpPr>
        <p:spPr>
          <a:xfrm>
            <a:off x="127821" y="6494206"/>
            <a:ext cx="1191669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00" dirty="0"/>
              <a:t>De acuerdo con las respuestas del participante, elimine los círculos que sobren o agregue nuevos seleccionando uno y usando los comandos  </a:t>
            </a:r>
            <a:r>
              <a:rPr lang="es-ES" sz="1300" dirty="0" err="1"/>
              <a:t>Ctrl</a:t>
            </a:r>
            <a:r>
              <a:rPr lang="es-ES" sz="1300" dirty="0"/>
              <a:t> + c / </a:t>
            </a:r>
            <a:r>
              <a:rPr lang="es-ES" sz="1300" dirty="0" err="1"/>
              <a:t>Crtl</a:t>
            </a:r>
            <a:r>
              <a:rPr lang="es-ES" sz="1300" dirty="0"/>
              <a:t> + v</a:t>
            </a:r>
            <a:endParaRPr lang="es-CO" sz="13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B212D05-F407-0D13-241B-65709A10AF03}"/>
              </a:ext>
            </a:extLst>
          </p:cNvPr>
          <p:cNvSpPr txBox="1"/>
          <p:nvPr/>
        </p:nvSpPr>
        <p:spPr>
          <a:xfrm>
            <a:off x="262027" y="163306"/>
            <a:ext cx="115170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Participante:</a:t>
            </a:r>
          </a:p>
          <a:p>
            <a:r>
              <a:rPr lang="es-ES" dirty="0"/>
              <a:t>Fecha:</a:t>
            </a:r>
          </a:p>
          <a:p>
            <a:r>
              <a:rPr lang="es-ES" dirty="0"/>
              <a:t>Investigador:</a:t>
            </a:r>
            <a:endParaRPr lang="es-CO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95A32A75-1D11-124B-7F52-AEBC7DAA27A9}"/>
              </a:ext>
            </a:extLst>
          </p:cNvPr>
          <p:cNvSpPr txBox="1"/>
          <p:nvPr/>
        </p:nvSpPr>
        <p:spPr>
          <a:xfrm>
            <a:off x="4780346" y="232056"/>
            <a:ext cx="2890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accent6">
                    <a:lumMod val="75000"/>
                  </a:schemeClr>
                </a:solidFill>
              </a:rPr>
              <a:t>Propósito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 General</a:t>
            </a:r>
            <a:endParaRPr lang="es-CO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84BF78E1-E6D6-14AF-A997-6F761D10C7E7}"/>
              </a:ext>
            </a:extLst>
          </p:cNvPr>
          <p:cNvSpPr/>
          <p:nvPr/>
        </p:nvSpPr>
        <p:spPr>
          <a:xfrm>
            <a:off x="1396181" y="1347643"/>
            <a:ext cx="4562167" cy="4624379"/>
          </a:xfrm>
          <a:prstGeom prst="ellipse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E709C915-6B73-9935-E29B-1A593427EB1C}"/>
              </a:ext>
            </a:extLst>
          </p:cNvPr>
          <p:cNvSpPr/>
          <p:nvPr/>
        </p:nvSpPr>
        <p:spPr>
          <a:xfrm>
            <a:off x="6105833" y="1258154"/>
            <a:ext cx="5093109" cy="4624379"/>
          </a:xfrm>
          <a:prstGeom prst="ellipse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D80DCDF-4670-9907-3947-18511B543794}"/>
              </a:ext>
            </a:extLst>
          </p:cNvPr>
          <p:cNvSpPr txBox="1"/>
          <p:nvPr/>
        </p:nvSpPr>
        <p:spPr>
          <a:xfrm>
            <a:off x="2231922" y="1548301"/>
            <a:ext cx="2890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accent6">
                    <a:lumMod val="75000"/>
                  </a:schemeClr>
                </a:solidFill>
              </a:rPr>
              <a:t>Meta/ Fin</a:t>
            </a:r>
            <a:endParaRPr lang="es-CO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1F5FD21-585F-EB4B-24B1-F0A29C8BAD9F}"/>
              </a:ext>
            </a:extLst>
          </p:cNvPr>
          <p:cNvSpPr txBox="1"/>
          <p:nvPr/>
        </p:nvSpPr>
        <p:spPr>
          <a:xfrm>
            <a:off x="7228434" y="1504092"/>
            <a:ext cx="2890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accent6">
                    <a:lumMod val="75000"/>
                  </a:schemeClr>
                </a:solidFill>
              </a:rPr>
              <a:t>Meta/ Fin</a:t>
            </a:r>
            <a:endParaRPr lang="es-CO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414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75</Words>
  <Application>Microsoft Office PowerPoint</Application>
  <PresentationFormat>Panorámica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Javier Eduardo Cerra Vargas</dc:creator>
  <cp:lastModifiedBy>Javier Eduardo Cerra Vargas</cp:lastModifiedBy>
  <cp:revision>8</cp:revision>
  <dcterms:created xsi:type="dcterms:W3CDTF">2025-07-14T23:01:16Z</dcterms:created>
  <dcterms:modified xsi:type="dcterms:W3CDTF">2025-07-16T20:11:31Z</dcterms:modified>
</cp:coreProperties>
</file>